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9"/>
  </p:normalViewPr>
  <p:slideViewPr>
    <p:cSldViewPr snapToGrid="0">
      <p:cViewPr varScale="1">
        <p:scale>
          <a:sx n="108" d="100"/>
          <a:sy n="108" d="100"/>
        </p:scale>
        <p:origin x="5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821ED-152D-3F91-F51D-A7FFED270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E199F3-02C6-0050-A406-B2B61B545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0387B-237F-546C-CBF9-1F9031D4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804DF-5B43-264D-EB18-86FC2CB55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3E6C1-7A35-46F7-0476-F2F6A452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89753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1F54-68F2-E559-A602-285A967F6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685128-4782-FC3C-EDB6-47541B48A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32851-4FCB-B722-DF5E-9C7EAB851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BF17-7D09-9016-64E9-5D5F13881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CAFD4-3F8F-D5DB-E210-1895AED4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67622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C75B91-AC97-FAB9-EA39-7790A8623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CAD395-F8FE-67E0-C1D9-71F4F4C3A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F872D-E12D-0D4C-EEB2-4EBA7D17F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E2C4D-E5F3-8E20-01C9-223EB816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B3A46-F046-34EA-71B4-86E428263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9183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7F5F9-8473-FC5B-B7B4-CC8D39FC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69C4E-332B-858A-947E-18B3DB11C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D99F5-AA31-C68C-5B47-29350480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3BCFB-7273-459B-8F0A-D836620D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96423-3DF9-43DE-A37A-2FF41E0D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54793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70547-B81E-DE67-F74F-642B81B41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E81FB-C8AC-9108-3626-FBAC17F72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838CE-931E-0DFD-4A44-B08E8E66E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2528E-D32A-F4C8-F17B-72022260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D71D7-543E-89C1-09C7-C226987B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79523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3B8EE-717F-0607-E364-D3B59D11B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33EF1-DB6D-FFED-30AC-0316FADD2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68CA2-41FE-C34E-9427-F3C8A1CC2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630D1-05C3-D016-1882-68D8C3846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FECD4-424E-B4F9-3193-9C6F8A93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739B4-94C3-F7CF-ED13-40D5A6E13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41234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309A1-7DB7-B6FA-ED89-1849F9526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D4C9A-A511-8D54-4947-EE03124A7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130D60-693A-F4B2-9FBB-D8F02241F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E63B1-F101-C5DE-7852-28E500552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910F79-AF37-6799-C37A-BD6CCF930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445DFD-1B85-0F9B-577C-117034D1C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97370F-8368-4DF5-9CE0-6D58F6AEF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2333A0-40E8-12A3-F15F-8E683B8B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0458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DA09C-CB4B-2A30-4706-DA32B630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A919F-F2A8-7DF9-0B92-174D80839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A16414-E52B-6F3F-2ADE-A0A647983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D82538-29A1-6BD6-FF4C-20BDBCCE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1828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9C6AF-E41F-7A20-2AB0-7B059282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7E3E5B-6496-E0E2-2B0B-C58BC5985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884EA-8113-DA46-673C-F4D5BEFC0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20984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9928B-1EE8-CF69-42C5-A02739ECE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60A94-8753-96CB-D94F-C8C1DE3E2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D00F0-C397-887D-2148-BBC9BE2DA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C66F7-D4E3-55D9-E78C-97521E17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F360A-5C50-7652-58CC-1A30D70E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4580ED-D3E4-2C47-F906-34338987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92289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7CDA7-0602-0FA8-3A55-E2BF30879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0E0B18-4FA5-5979-CD93-4CD1E1C38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14EBD-3F40-8663-F2C2-BCFA89D00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E0900-2775-C01E-B982-4BD1F47E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FF298-9908-D0A6-AB21-020BACC5E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677982-86A7-361F-B0A5-BBBC2CE8A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5035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2114D6-CC08-86DD-572A-D9678AC1B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F29BC-1769-4672-D08C-BFC64E578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D1B4B-E612-39D6-3F2B-92BA25128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000C9-A722-6049-8AED-7612DADBB653}" type="datetimeFigureOut">
              <a:rPr lang="en-SI" smtClean="0"/>
              <a:t>13. 2. 26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A3675-2E46-62F3-3EA7-46FF49694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CC019-BB27-E9BD-27DD-EA3E9DDD79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C3225B-C55C-EF42-8298-434670745A91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1946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93EA7-E479-7584-C1CB-68A000FB4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7527"/>
            <a:ext cx="9144000" cy="848736"/>
          </a:xfrm>
        </p:spPr>
        <p:txBody>
          <a:bodyPr>
            <a:normAutofit fontScale="90000"/>
          </a:bodyPr>
          <a:lstStyle/>
          <a:p>
            <a: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Kazalniki kakovosti</a:t>
            </a:r>
            <a:b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</a:br>
            <a:r>
              <a:rPr lang="en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1.10.2025 - 31.12.2025</a:t>
            </a:r>
          </a:p>
        </p:txBody>
      </p:sp>
      <p:pic>
        <p:nvPicPr>
          <p:cNvPr id="5" name="Picture 4" descr="A red and grey logo&#10;&#10;Description automatically generated">
            <a:extLst>
              <a:ext uri="{FF2B5EF4-FFF2-40B4-BE49-F238E27FC236}">
                <a16:creationId xmlns:a16="http://schemas.microsoft.com/office/drawing/2014/main" id="{5EB5D77E-2516-DF8D-FD0B-17489EE45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86" y="398463"/>
            <a:ext cx="2514600" cy="723900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96F4C0E-38D1-86FD-B48E-ABE4D66488D7}"/>
              </a:ext>
            </a:extLst>
          </p:cNvPr>
          <p:cNvGraphicFramePr>
            <a:graphicFrameLocks noGrp="1"/>
          </p:cNvGraphicFramePr>
          <p:nvPr/>
        </p:nvGraphicFramePr>
        <p:xfrm>
          <a:off x="556986" y="2014537"/>
          <a:ext cx="10860314" cy="4714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993414">
                  <a:extLst>
                    <a:ext uri="{9D8B030D-6E8A-4147-A177-3AD203B41FA5}">
                      <a16:colId xmlns:a16="http://schemas.microsoft.com/office/drawing/2014/main" val="240996287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32240486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b="1" dirty="0"/>
                        <a:t>Število ambulantnih obravnav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755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784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b="1" dirty="0"/>
                        <a:t>Kazalnik 4</a:t>
                      </a:r>
                      <a:r>
                        <a:rPr lang="en-SI" dirty="0"/>
                        <a:t>: incidenca padcev v ambulanti (število vseh padcev na 1000 obravnav)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217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b="1" dirty="0"/>
                        <a:t>Kazalnik 6</a:t>
                      </a:r>
                      <a:r>
                        <a:rPr lang="en-SI" dirty="0"/>
                        <a:t>: Kultura varnosti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298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/>
                        <a:t>S</a:t>
                      </a:r>
                      <a:r>
                        <a:rPr lang="en-SI" dirty="0"/>
                        <a:t>korajšnja napaka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9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 Identifikacija pacienta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477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 Privolitev, soglasje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768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</a:t>
                      </a:r>
                      <a:r>
                        <a:rPr lang="en-GB" dirty="0"/>
                        <a:t>O</a:t>
                      </a:r>
                      <a:r>
                        <a:rPr lang="en-SI" dirty="0"/>
                        <a:t>dstopanja in napake v koviru zdravljenanja in oskrbe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837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Varnostni incident na področju upravljanja z zdravili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65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Vodenje odnos in komunikacija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554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Medicinska oprema/ali pripomočki, materiali/ dezinfekcija in sterilizacija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506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Drugo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8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b="1" dirty="0"/>
                        <a:t>Število zaposlenih</a:t>
                      </a:r>
                      <a:r>
                        <a:rPr lang="en-SI" b="1" dirty="0">
                          <a:sym typeface="Wingdings" pitchFamily="2" charset="2"/>
                        </a:rPr>
                        <a:t> </a:t>
                      </a:r>
                      <a:r>
                        <a:rPr lang="en-SI" dirty="0">
                          <a:sym typeface="Wingdings" pitchFamily="2" charset="2"/>
                        </a:rPr>
                        <a:t>(zdravniki, farmacevtski delavci, zdravstvena nega, zdravstveni delavci, in sodelavci ter nezdravstveni delavci)</a:t>
                      </a:r>
                      <a:endParaRPr lang="en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40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44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93EA7-E479-7584-C1CB-68A000FB4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7527"/>
            <a:ext cx="9144000" cy="848736"/>
          </a:xfrm>
        </p:spPr>
        <p:txBody>
          <a:bodyPr>
            <a:normAutofit fontScale="90000"/>
          </a:bodyPr>
          <a:lstStyle/>
          <a:p>
            <a: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Kazalniki kakovosti</a:t>
            </a:r>
            <a:br>
              <a:rPr lang="en-SI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</a:br>
            <a:r>
              <a:rPr lang="en-SI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1.7.2025 - 30.9.2025</a:t>
            </a:r>
          </a:p>
        </p:txBody>
      </p:sp>
      <p:pic>
        <p:nvPicPr>
          <p:cNvPr id="5" name="Picture 4" descr="A red and grey logo&#10;&#10;Description automatically generated">
            <a:extLst>
              <a:ext uri="{FF2B5EF4-FFF2-40B4-BE49-F238E27FC236}">
                <a16:creationId xmlns:a16="http://schemas.microsoft.com/office/drawing/2014/main" id="{5EB5D77E-2516-DF8D-FD0B-17489EE45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86" y="398463"/>
            <a:ext cx="2514600" cy="723900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96F4C0E-38D1-86FD-B48E-ABE4D66488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838990"/>
              </p:ext>
            </p:extLst>
          </p:nvPr>
        </p:nvGraphicFramePr>
        <p:xfrm>
          <a:off x="556986" y="2014537"/>
          <a:ext cx="10860314" cy="4714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993414">
                  <a:extLst>
                    <a:ext uri="{9D8B030D-6E8A-4147-A177-3AD203B41FA5}">
                      <a16:colId xmlns:a16="http://schemas.microsoft.com/office/drawing/2014/main" val="240996287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32240486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b="1" dirty="0"/>
                        <a:t>Število ambulantnih obravnav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408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784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b="1" dirty="0"/>
                        <a:t>Kazalnik 4</a:t>
                      </a:r>
                      <a:r>
                        <a:rPr lang="en-SI" dirty="0"/>
                        <a:t>: incidenca padcev v ambulanti (število vseh padcev na 1000 obravnav)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217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b="1" dirty="0"/>
                        <a:t>Kazalnik 6</a:t>
                      </a:r>
                      <a:r>
                        <a:rPr lang="en-SI" dirty="0"/>
                        <a:t>: Kultura varnosti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298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/>
                        <a:t>S</a:t>
                      </a:r>
                      <a:r>
                        <a:rPr lang="en-SI" dirty="0"/>
                        <a:t>korajšnja napaka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94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 Identifikacija pacienta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477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 Privolitev, soglasje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768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</a:t>
                      </a:r>
                      <a:r>
                        <a:rPr lang="en-GB" dirty="0"/>
                        <a:t>O</a:t>
                      </a:r>
                      <a:r>
                        <a:rPr lang="en-SI" dirty="0"/>
                        <a:t>dstopanja in napake v koviru zdravljenanja in oskrbe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837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Varnostni incident na področju upravljanja z zdravili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65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Vodenje odnos in komunikacija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554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Medicinska oprema/ali pripomočki, materiali/ dezinfekcija in sterilizacija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506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SI" dirty="0"/>
                        <a:t>-    Drugo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8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I" b="1" dirty="0"/>
                        <a:t>Število zaposlenih</a:t>
                      </a:r>
                      <a:r>
                        <a:rPr lang="en-SI" b="1" dirty="0">
                          <a:sym typeface="Wingdings" pitchFamily="2" charset="2"/>
                        </a:rPr>
                        <a:t> </a:t>
                      </a:r>
                      <a:r>
                        <a:rPr lang="en-SI" dirty="0">
                          <a:sym typeface="Wingdings" pitchFamily="2" charset="2"/>
                        </a:rPr>
                        <a:t>(zdravniki, farmacevtski delavci, zdravstvena nega, zdravstveni delavci, in sodelavci ter nezdravstveni delavci)</a:t>
                      </a:r>
                      <a:endParaRPr lang="en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I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40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24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214</Words>
  <Application>Microsoft Macintosh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Wingdings</vt:lpstr>
      <vt:lpstr>Office Theme</vt:lpstr>
      <vt:lpstr>Kazalniki kakovosti 1.10.2025 - 31.12.2025</vt:lpstr>
      <vt:lpstr>Kazalniki kakovosti 1.7.2025 - 30.9.2025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 Cesar</dc:creator>
  <cp:lastModifiedBy>Franci Cesar</cp:lastModifiedBy>
  <cp:revision>3</cp:revision>
  <dcterms:created xsi:type="dcterms:W3CDTF">2026-02-13T13:23:40Z</dcterms:created>
  <dcterms:modified xsi:type="dcterms:W3CDTF">2026-02-13T20:55:43Z</dcterms:modified>
</cp:coreProperties>
</file>